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1DDB6-8718-4E58-BE52-E81D27B5E0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D54EE-F2D1-4CB1-92A1-6DD9BD3DAA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E1213-8A46-455D-90CE-BAF3A933E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2024-04-27T01:34:12Z</dcterms:modified>
</cp:coreProperties>
</file>