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7466E-D2FE-40A6-8DFD-641D6DD293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A375B-F7E1-4449-A164-449B96DAD3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Non-A roads. The top panel (A) reprises TT's navigation data across the 13 routes (see also Fig. 4A and Table 3). The middle panel (B) shows the corresponding percentage of non-A roads for each route. The bottom panel (C) indicates whether routes could be navigated using only A roads. See text for further details of Route 3 (Soho).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7C2CB-0D69-45F8-841B-AABC85FBB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2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11, November 2006, Pages 2894–2907,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Non-A roads. The top panel (A) reprises TT's navigation data across the 13 routes (see also Fig. 4A and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Non-A roads. The top panel (A) reprises TT's navigation data across the 13 routes (see also Fig. 4A and 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2024-04-26T21:58:01Z</dcterms:modified>
</cp:coreProperties>
</file>