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BB11C-4D88-4506-B0DF-1E5FDF66AA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06D563-917E-4C04-9EED-6D3E94C555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Sensitivity of multiplex PCR of EPEC E2348/69 (eae, bfpA) from a spiked stool sample. Lane M, DNA molecular size markers (100-bp ladder); lane 1, nonspiked stool sample; lanes 2–7, dilutions from 102 to 107 CFU mL−1; lane 8, EPEC E2348/69 (eae, bfpA) and EIEC EDL1284; lane 9, positive control (DNA mix from the five prototype Escherichia coli: EPEC E2348/69 (eae, bfpA), EAEC O42 (aggR), ETEC H10407 (elt, est), EIEC EDL1284 (ipaH) and EHEC EDL931 (stx1, stx2, eae).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AB7AF-606F-41D3-95A1-6A2196123D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Multiplex PCR of clinical Escherichia coli isolates and stool samples. Lane M, DNA molecular size markers (100-bp ladder); lane 1, positive control (DNA mix from the five prototype E. coli): lane 2, EPEC HSP 7-1 (eae); lane 3, EPEC HSP 43-1 (eae and bfpA); lane 4, EIEC MA 245/5 (ipaH); lane 5, EAEC MA233-1 (aggR); lane 6, Shigella flexneri (ipaH); lane 7, negative control (E. coli DH5α); lanes 8 and 9, atypical and typical EPEC isolated from children with diarrhea.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AB7AF-606F-41D3-95A1-6A2196123D6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06.0058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06.0058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267, Issue 2, February 2007, Pages 145–150,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https://doi.org/10.1111/j.1574-6968.2006.00580.x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Sensitivity of multiplex PCR of EPEC E2348/69 (eae, bfpA) from a spiked stool sample. Lane M, DNA molecular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56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267, Issue 2, February 2007, Pages 145–150,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https://doi.org/10.1111/j.1574-6968.2006.00580.x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Multiplex PCR of clinical Escherichia coli isolates and stool samples. Lane M, DNA molecular size markers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3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1 Sensitivity of multiplex PCR of EPEC E2348/69 (eae, bfpA) from a spiked stool sample. Lane M, DNA molecular ...</vt:lpstr>
      <vt:lpstr>2 Multiplex PCR of clinical Escherichia coli isolates and stool samples. Lane M, DNA molecular size markers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2024-04-27T01:48:08Z</dcterms:modified>
</cp:coreProperties>
</file>