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19E91-E8BA-41CB-AEC7-C09F57FBAF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DFB45-E36F-4540-B658-80295DBA50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4B0B3-FA50-4094-9BE3-C9F1225501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2024-04-26T09:44:58Z</dcterms:modified>
</cp:coreProperties>
</file>