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42FC9F-019A-410C-932A-D1048DE6EA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65B285-CBD9-4F16-8C6C-4411DFA54F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Among 2100 patients with metastatic melanoma enrolled in phase II trials, the median survival time was 6.2 months [95% confidence interval (CI) 5.9–6.5 months], with 25.5% (95% CI 23.6% to 27.4%) alive at 1 year. Reprinted with permission from Korn et al. [3]. © 2008 American Society of Clinical Oncology. All rights reserved.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839F0E-65B7-4724-AEA8-44756DE7EF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s2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23, Issue suppl_8, September 2012, Pages viii10–viii14,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https://doi.org/10.1093/annonc/mds257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Among 2100 patients with metastatic melanoma enrolled in phase II trials, the median survival time was 6.2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Among 2100 patients with metastatic melanoma enrolled in phase II trials, the median survival time was 6.2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2024-04-26T05:58:12Z</dcterms:modified>
</cp:coreProperties>
</file>