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F6311A-124B-4691-AC25-2A4F9B478E3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8E4B33-22D1-4912-9E0A-A2789585260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Confocal laser-scanning digital images of GABAergic-positive neurons (A), BDA (B), and serotonergic terminals (C) in the VLO. GABAergic neurons were stained with FITC, BDA was labeled with Cy3, and serotonergic terminals were labeled with Cy5. Arrows indicate the predominant, BDA-labeled, finely beaded fibers and terminals that were 5-HT positive. The BDA anterograde-labeled serotonergic terminals were closely connected with GABAergic neurons. Arrowheads indicate the close connection between serotonergic terminals and GABAergic neurons (D). Scale bars = 20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9E747B-E082-4FDA-B12A-16F8E55B15B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16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6, June 2009, Pages 1263–1272, </a:t>
            </a:r>
            <a:r>
              <a:rPr lang="en-US" altLang="en-US" sz="1000">
                <a:solidFill>
                  <a:srgbClr val="333333"/>
                </a:solidFill>
                <a:hlinkClick r:id="rId3"/>
              </a:rPr>
              <a:t>https://doi.org/10.1093/cercor/bhn169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Confocal laser-scanning digital images of GABAergic-positive neurons (A), BDA (B), and serotonergic terminals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Confocal laser-scanning digital images of GABAergic-positive neurons (A), BDA (B), and serotonergic terminals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2024-04-26T13:39:52Z</dcterms:modified>
</cp:coreProperties>
</file>