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B32E21-E01E-4A87-B47E-70B5F1DB80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8B41FE-1361-4F44-AB49-9E6A0BA17B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Localization of MCT2 and GluR2/3 subunits at Schaffer collateral/commissural fibre synapses in rat CA1 stratum radiatum by immunogold labeling. (A–D) Electron micrographs showing double labeling for MCT2 (small gold particles) and GluR2/3 subunits (large gold particles). Note the specific localization of MCT2 and GluR2/3 subunits in a restricted portion of the synaptic membrane at synapses (open white arrowheads) between Schaffer collateral/commissural fibre terminals (scct) and dendritic spines (s) corresponding to the postsynaptic density area, as well as in vesicular organelles (open arrowheads) within spines. Scale bars: 100 nm.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4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3C8D8F-76C7-46F1-8ADD-EB132917D4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4, April 2005, Pages 361–370,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Localization of MCT2 and GluR2/3 subunits at Schaffer collateral/commissural fibre synapses in rat CA1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Localization of MCT2 and GluR2/3 subunits at Schaffer collateral/commissural fibre synapses in rat CA1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2024-04-27T02:35:58Z</dcterms:modified>
</cp:coreProperties>
</file>