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519C5-F079-493E-8B02-3FAA0B1F37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57684E-74CF-4FE4-8602-3EA941BC31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Continued degradation of the USP9Y coding region in bonobos. The USP9Y exon 36 gene region shown for several primate species with the 4-bp frameshift deletion (A) that occurred in the chimpanzee–bonobo ancestral lineage, by comparison with the gorilla and human sequences. A second example of more recent gene degradation is shown by a 16-bp frameshift deletion (B) that is unique to the bonobo lineage.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23EDCE-089B-48DC-8D50-2A799E7EA0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m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2007, Pages 853–859,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https://doi.org/10.1093/molbev/msm002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2.— </a:t>
            </a:r>
            <a:r>
              <a:rPr lang="en-US" altLang="en-US" b="0"/>
              <a:t>Continued degradation of the USP9Y coding region in bonobos. The USP9Y exon 36 gene region shown for several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2.— Continued degradation of the USP9Y coding region in bonobos. The USP9Y exon 36 gene region shown for several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2024-04-26T14:25:23Z</dcterms:modified>
</cp:coreProperties>
</file>