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777B6F-75F3-4460-92A3-B6BA6A84EF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C351EF-3701-4434-88F8-155FEE3197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 of “What We Know, Revised List” (Table 1) Development and Revision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025A0E-A6C3-4459-9877-70202C87F5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hbul/sbp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35, Issue 3, May 2009, Pages 493–508,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https://doi.org/10.1093/schbul/sbp017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Diagram of “What We Know, Revised List” (Table 1) Development and Revision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6314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Diagram of “What We Know, Revised List” (Table 1) Development and Revision Process.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2024-09-20T03:27:00Z</dcterms:modified>
</cp:coreProperties>
</file>