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92AB8-B1E8-4850-8D39-950B268FEB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BACADC-43A3-4697-9E15-6D0EBC363B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“What We Know, Revised List” (Table 1) Development and Revision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0545FE-63C6-4D57-BCBE-B6F736368B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35, Issue 3, May 2009, Pages 493–508,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Diagram of “What We Know, Revised List” (Table 1) Development and Revision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3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Diagram of “What We Know, Revised List” (Table 1) Development and Revision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2024-05-08T00:38:24Z</dcterms:modified>
</cp:coreProperties>
</file>