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2576C4-623A-4299-8E77-C06FD02016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2699D3-5C66-4070-B844-C2E636A483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of “What We Know, Revised List” (Table 1) Development and Revision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DA0D9-48F7-4EFC-BB9C-6CC7A2A59F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35, Issue 3, May 2009, Pages 493–508,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Diagram of “What We Know, Revised List” (Table 1) Development and Revision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3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Diagram of “What We Know, Revised List” (Table 1) Development and Revision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2024-09-19T02:45:34Z</dcterms:modified>
</cp:coreProperties>
</file>