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01A72B3-3D68-455E-A626-4A93F656E77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09ED69-BD9D-456C-AA79-8A2C58BCC49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9. </a:t>
            </a:r>
            <a:r>
              <a:rPr lang="en-US" altLang="en-US">
                <a:latin typeface="Arial" pitchFamily="34" charset="0"/>
                <a:ea typeface="Arial" pitchFamily="34" charset="0"/>
              </a:rPr>
              <a:t>(A) Cumulative egg production during the five subsequent days of incubation (eggs f−1) and (B) average hatching success (%) of cultured Acartia tonsa incubated in water collected from chlorophyll maximum (solid symbols, black columns) and surface (open symbols, white columns) layers at the four Dogger Bank stations, as well as in Rhodomonas sp. (grey symbols and columns; mean ± SE). In (B), 1, 3, 5 and 8 refer to the stations numbers, M and S to chlorophyll maximum and surface layers,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01AD0F-CCBC-415F-9F4D-6FDDA356480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lankt/fbq08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Plankton Res</a:t>
            </a:r>
            <a:r>
              <a:rPr lang="en-US" altLang="en-US" sz="1000">
                <a:solidFill>
                  <a:srgbClr val="333333"/>
                </a:solidFill>
              </a:rPr>
              <a:t>, Volume 33, Issue 1, January 2011, Pages 63–84, </a:t>
            </a:r>
            <a:r>
              <a:rPr lang="en-US" altLang="en-US" sz="1000">
                <a:solidFill>
                  <a:srgbClr val="333333"/>
                </a:solidFill>
                <a:hlinkClick r:id="rId3"/>
              </a:rPr>
              <a:t>https://doi.org/10.1093/plankt/fbq084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9. </a:t>
            </a:r>
            <a:r>
              <a:rPr lang="en-US" altLang="en-US" b="0"/>
              <a:t>(A) Cumulative egg production during the five subsequent days of incubation (eggs f</a:t>
            </a:r>
            <a:r>
              <a:rPr lang="en-US" altLang="en-US" b="0" baseline="30000"/>
              <a:t>−1</a:t>
            </a:r>
            <a:r>
              <a:rPr lang="en-US" altLang="en-US" b="0"/>
              <a:t>) and (B)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9. (A) Cumulative egg production during the five subsequent days of incubation (eggs f−1) and (B)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2024-09-19T03:06:37Z</dcterms:modified>
</cp:coreProperties>
</file>