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627D28-5D2C-4441-91A4-99D9190A9C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DB4113-8078-43D1-90C3-2FC0FCF277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Discharges of the same neuron shown in Figure 3 while the animal was capturing a target using the left side of the hand. The activity of this neuron was greatly diminished, irrespective of whether the animal was instructed to use the left side of the hand to capture the target under the normal (left column) or inverted viewing condition (right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27286-C9FB-40D0-A0E4-CBBF8B5532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929–937, </a:t>
            </a:r>
            <a:r>
              <a:rPr lang="en-US" altLang="en-US" sz="1000">
                <a:solidFill>
                  <a:srgbClr val="333333"/>
                </a:solidFill>
                <a:hlinkClick r:id="rId3"/>
              </a:rPr>
              <a:t>https://doi.org/10.1093/cercor/bhh193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Discharges of the same neuron shown in Figure 3 while the animal was capturing a target using the left side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Discharges of the same neuron shown in Figure 3 while the animal was capturing a target using the left side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2024-05-01T22:12:55Z</dcterms:modified>
</cp:coreProperties>
</file>