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0DA40C-1FC9-4C7C-8530-A73E09563F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D5D694-72C1-4C4A-B773-379B687592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—Plot of factor scores on the first 2 factor axes from principal component analysis of 9 craniomandibular variables (Table 4) from the type series of Sorex obscurus parvidens and S. ornatus. The 2 specimens of S. ornatus that plot positively on the 2nd factor axis (indicated by arrows) are from Bluff Lake, the type locality of S. obscurus parvidens.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17CC3-CE53-45A9-88B6-5B147AE7A2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1-MAMM-A-354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93, Issue 3, 28 June 2012, Pages 826–838,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https://doi.org/10.1644/11-MAMM-A-354.1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—Plot of factor scores on the first 2 factor axes from principal component analysis of 9 craniomandibular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—Plot of factor scores on the first 2 factor axes from principal component analysis of 9 craniomandibular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2024-04-26T15:11:56Z</dcterms:modified>
</cp:coreProperties>
</file>