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54E500-2E24-4700-9690-379FAABE15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F85B75-2D54-4D72-B7C7-E0714152DA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UK SITS centres. Size of circles represents the numbers of patients recruited at each centre.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E33730-CB25-4726-995C-AD8CA31434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n1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11, November 2008, Pages 863–869,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UK SITS centres. Size of circles represents the numbers of patients recruited at each centre.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UK SITS centres. Size of circles represents the numbers of patients recruited at each centre.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2024-04-26T22:16:56Z</dcterms:modified>
</cp:coreProperties>
</file>