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ADDEC3-B4B5-4328-BF65-928B96684A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8C96BE-2BDA-4560-9FE4-01A564F231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Illustration of the mean normalized postsaccadic burst. The left column (A,C) shows the mean normalized responses aligned by the start of the saccade, and the right column (B,D) shows the mean normalized responses aligned by the end of the saccade. The top row (A,B) shows data from saccades in which there was a stimulus in both the CRF and FRF, and the bottom row (C,D) shows data from saccades in which there was a stimulus in either the CRF or FRF. Activity was normalized by the response in each trace at 15 ms after saccade onset (left column) or by the response 18 ms before saccade offset. See Figure 2 for a detailed legend of the colors. T—target, D—distractor, O—nothing in the response field.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25BC1E-4388-4E68-BBBE-CADD30E732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3183–3195, </a:t>
            </a:r>
            <a:r>
              <a:rPr lang="en-US" altLang="en-US" sz="1000">
                <a:solidFill>
                  <a:srgbClr val="333333"/>
                </a:solidFill>
                <a:hlinkClick r:id="rId3"/>
              </a:rPr>
              <a:t>https://doi.org/10.1093/cercor/bhv153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Illustration of the mean normalized postsaccadic burst. The left column (A,C) shows the mean normalized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Illustration of the mean normalized postsaccadic burst. The left column (A,C) shows the mean normalized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2024-04-27T01:40:46Z</dcterms:modified>
</cp:coreProperties>
</file>