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CE31D4-A74D-474A-9365-D57E0F2A84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BF2831-7E5F-4F0E-A464-E4C298A52D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1E1EFA-3518-4FD4-B731-1A6462D322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2024-04-27T01:05:03Z</dcterms:modified>
</cp:coreProperties>
</file>