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CA799-34EB-4EEF-ACE8-7FC26C8FAE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21CF7C-9F93-486A-89ED-9D78220124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Signalling pathways in pregnancy-induced cardiac hypertrophy. Pregnancy is associated with prolonged cardiac volume overload and changes in hormonal milieu, which results in cardiac hypertrophy. Increased progesterone level in early pregnancy activates calcineurin. This increase in calcineurin activity transiently initiates pathways, such as Akt and its downstream targets, and ERK1/2 that are responsible for the development of physiological hypertrophy. Calcineurin inhibition by CsA treatment in early pregnancy blocks Akt and ERK1/2 activation, and blocks pregnancy-induced cardiac hypertrophy. A specific inhibitor of MEK 1 (PD98059), which is immediately upstream of ERK1/2, blocks progesterone-mediated isolated neonatal myocyte hypertrophy.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A2B79F-5CBE-4CAA-A8EE-58FC2B2BCE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u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101, Issue 4, 15 March 2014, Pages 561–570, </a:t>
            </a:r>
            <a:r>
              <a:rPr lang="en-US" altLang="en-US" sz="1000">
                <a:solidFill>
                  <a:srgbClr val="333333"/>
                </a:solidFill>
                <a:hlinkClick r:id="rId3"/>
              </a:rPr>
              <a:t>https://doi.org/10.1093/cvr/cvu013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Signalling pathways in pregnancy-induced cardiac hypertrophy. Pregnancy is associated with prolonged cardiac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Signalling pathways in pregnancy-induced cardiac hypertrophy. Pregnancy is associated with prolonged cardiac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2024-04-26T19:46:52Z</dcterms:modified>
</cp:coreProperties>
</file>