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85AF0-4007-4BAC-8896-D9CDA963FF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726483-66D8-44E0-B65C-26BF7700E3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Phylogenetic relationships among the migratory dragonfly, moth, and butterfly genera of interest, with a photograph of a representative species from each genus. Relationships of the genera within Nymphalidae are based on Wahlberg et al. (2003), and relationships among lepidopteran families are based on Wahlberg et al. (2005). Results from the compensation studies are summarized beneath each genus with a question mark indicating a need for future research in the designated taxon.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6D4FC-5785-4989-BCFD-3D49666710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annual migration of Aphrissa butterflies across the Isthmus of Panama from the wet Atlantic coastal forest to the dry Pacific coastal forest. At each of 8 locations, arrows represent the mean orientations of butterflies (n &gt; 20 at each location). Magnetic and geographic North are towards the top of the page. Inset: topographic map of Panama with the enlarged view of the isthmus and Lake Gatún designated by a rectangle. The depicted butterfly is a male A. statira.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6D4FC-5785-4989-BCFD-3D49666710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Compensation for crosswind drift and its supportive mechanisms based on the 95% confidence intervals for regression of change in heading versus change in angle of wind drift. Results for butterflies and moths are from Srygley et al. (1996), and those for dragonflies from Srygley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6D4FC-5785-4989-BCFD-3D496667109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Compensation of airspeed for lipid load following adjustment for body mass in butterflies and Urania moths. Results for butterflies are from Dudley and Srygley (2008), and those for moths from Dudley et al. (2002). The dorsal view of a representative species is depicted to the left of each genus.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6D4FC-5785-4989-BCFD-3D496667109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Mean height above water relative to mean tailwind velocity for P. sennae males and females migrating over the Caribbean Sea. The depicted butterfly is a P. sennae male showing the dorsal (left) and ventral (right) side of the wings.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6D4FC-5785-4989-BCFD-3D496667109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n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n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n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n01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icn01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1, July 2008, Pages 119–133, </a:t>
            </a:r>
            <a:r>
              <a:rPr lang="en-US" altLang="en-US" sz="1000">
                <a:solidFill>
                  <a:srgbClr val="333333"/>
                </a:solidFill>
                <a:hlinkClick r:id="rId3"/>
              </a:rPr>
              <a:t>https://doi.org/10.1093/icb/icn011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Phylogenetic relationships among the migratory dragonfly, moth, and butterfly genera of interest,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1, July 2008, Pages 119–133, </a:t>
            </a:r>
            <a:r>
              <a:rPr lang="en-US" altLang="en-US" sz="1000">
                <a:solidFill>
                  <a:srgbClr val="333333"/>
                </a:solidFill>
                <a:hlinkClick r:id="rId3"/>
              </a:rPr>
              <a:t>https://doi.org/10.1093/icb/icn011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annual migration of Aphrissa butterflies across the Isthmus of Panama from the wet Atlantic coastal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1, July 2008, Pages 119–133, </a:t>
            </a:r>
            <a:r>
              <a:rPr lang="en-US" altLang="en-US" sz="1000">
                <a:solidFill>
                  <a:srgbClr val="333333"/>
                </a:solidFill>
                <a:hlinkClick r:id="rId3"/>
              </a:rPr>
              <a:t>https://doi.org/10.1093/icb/icn011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Compensation for crosswind drift and its supportive mechanisms based on the 95% confidence intervals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603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1, July 2008, Pages 119–133, </a:t>
            </a:r>
            <a:r>
              <a:rPr lang="en-US" altLang="en-US" sz="1000">
                <a:solidFill>
                  <a:srgbClr val="333333"/>
                </a:solidFill>
                <a:hlinkClick r:id="rId3"/>
              </a:rPr>
              <a:t>https://doi.org/10.1093/icb/icn011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Compensation of airspeed for lipid load following adjustment for body mass in butterflies and Urania moths.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1, July 2008, Pages 119–133, </a:t>
            </a:r>
            <a:r>
              <a:rPr lang="en-US" altLang="en-US" sz="1000">
                <a:solidFill>
                  <a:srgbClr val="333333"/>
                </a:solidFill>
                <a:hlinkClick r:id="rId3"/>
              </a:rPr>
              <a:t>https://doi.org/10.1093/icb/icn011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Mean height above water relative to mean tailwind velocity for P. sennae males and females migrating over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Phylogenetic relationships among the migratory dragonfly, moth, and butterfly genera of interest, with a ...</vt:lpstr>
      <vt:lpstr>Fig. 2 The annual migration of Aphrissa butterflies across the Isthmus of Panama from the wet Atlantic coastal ...</vt:lpstr>
      <vt:lpstr>Fig. 3 Compensation for crosswind drift and its supportive mechanisms based on the 95% confidence intervals for ...</vt:lpstr>
      <vt:lpstr>Fig. 5 Compensation of airspeed for lipid load following adjustment for body mass in butterflies and Urania moths. ...</vt:lpstr>
      <vt:lpstr>Fig. 4 Mean height above water relative to mean tailwind velocity for P. sennae males and females migrating over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2024-04-26T15:55:18Z</dcterms:modified>
</cp:coreProperties>
</file>