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0A134-493D-461A-A858-DC90325E40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CB6AE-31A2-49BC-8B4B-A063DF67D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47FEB-3F49-457A-924E-A5669B6BFF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2024-04-26T10:50:29Z</dcterms:modified>
</cp:coreProperties>
</file>