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361799-E74F-4257-B722-CA63C7F422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293864-9332-46DC-BA7F-7EAFFC16C2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Shell of Grippina coronata. A. Right side. B. Dorsal. C. Ventral. D. Posterior. E. Anterior. Abbreviations: a–b, greatest width anteroposteriorly; x–y, greatest width dorsoventrally.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Malacological Society of London,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BA9D22-A3B4-44EB-BD3B-79FA760B4A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lus/eyv0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Molluscan Stud</a:t>
            </a:r>
            <a:r>
              <a:rPr lang="en-US" altLang="en-US" sz="1000">
                <a:solidFill>
                  <a:srgbClr val="333333"/>
                </a:solidFill>
              </a:rPr>
              <a:t>, Volume 82, Issue 2, May 2016, Pages 244–258,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https://doi.org/10.1093/mollus/eyv055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Shell of Grippina coronata. A. Right side. B. Dorsal. C. Ventral. D. Posterior. E. Anterior. Abbreviations: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Shell of Grippina coronata. A. Right side. B. Dorsal. C. Ventral. D. Posterior. E. Anterior. Abbreviations: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2024-04-27T00:42:44Z</dcterms:modified>
</cp:coreProperties>
</file>