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D68E22-8B47-4C00-B3A4-9041526158B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36EB9D-4235-4B4C-A4EB-E6A073B4BDA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Viral load of human coronavirus in bronchoalveolar lavage samples. The bars indicate median values and first and third quartiles.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for the Infectious Diseases Society of America. All rights reserved. For permissions,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26B284F-32C8-402E-AC79-A0ACF5DFB26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A, Human coronavirus strain. Seasonal distribution of human coronavirus lower respiratory tract disease (LRTD). B, Respiratory copathogens in human coronavirus LRTD. Each color indicates category of copathogen as follows: white (viruses), gray (fungi), and dark gray (bacteria). Respiratory viral copathogens were detected in 12 patients, fungal copathogens were detected in 10 patients, and bacterial copathogens were detected in 8 patients. The number of patients (n = 30) with other respiratory copathogens does not equal the sum of detections for each respiratory copathogen (n = 36) owing to codetections of multiple copathogens in some subjects.Abbreviations: ADV, adenovirus; A. fumigutus, Aspergillus fumigatus; B. cepacia, Burkholderia cepacia; CMV, cytomegalovirus; C. neoformans, Cryptococcus neoformans; E. faecium, Enterococcus faecium; H. influenzae, Haemophilus influenzae; HMPV, human metapnuemovirus; NT, nontypeable strain due to unavailable sample; P. aeruginosa, Pseudomonas aeruginosa; PIV, parainfluenza virus; PJP, Pneumocystis jirovecii; RSV, respiratory syncytial virus; RV, rhinovirus; S. aureus, Staphylococcus aureus; VGS, Viridans group streptococci.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for the Infectious Diseases Society of America. All rights reserved. For permissions,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26B284F-32C8-402E-AC79-A0ACF5DFB26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Kaplan-Meier overall survival curve by day 90 after diagnosis of lower respiratory tract disease without respiratory viral copathogens according to respiratory virus classification in hematopoietic cell transplant recipients. A, Kaplan-Meier overall survival curve in overall cohort (n = 286) (log-rank test, P = .78). B, Kaplan-Meier overall survival curve in patients without other copathogens (n = 173) (log-rank test, P = .47). C, Kaplan-Meier overall survival curve in patients with oxygen requirement at diagnosis (n = 178) (log-rank test, P = .78). D, Kaplan-Meier overall survival curve in patients without oxygen requirement at diagnosis (n = 108) (log-rank test, P = .78).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for the Infectious Diseases Society of America. All rights reserved. For permissions,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26B284F-32C8-402E-AC79-A0ACF5DFB26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id/cix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id/cix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id/cix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64, Issue 11, 1 June 2017, Pages 1532–1539,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https://doi.org/10.1093/cid/cix160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Viral load of human coronavirus in bronchoalveolar lavage samples. The bars indicate median values and first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982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64, Issue 11, 1 June 2017, Pages 1532–1539,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https://doi.org/10.1093/cid/cix160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A, Human coronavirus strain. Seasonal distribution of human coronavirus lower respiratory tract disease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2632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64, Issue 11, 1 June 2017, Pages 1532–1539,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https://doi.org/10.1093/cid/cix160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Kaplan-Meier overall survival curve by day 90 after diagnosis of lower respiratory tract disease without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635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2. Viral load of human coronavirus in bronchoalveolar lavage samples. The bars indicate median values and first ...</vt:lpstr>
      <vt:lpstr>Figure 1. A, Human coronavirus strain. Seasonal distribution of human coronavirus lower respiratory tract disease ...</vt:lpstr>
      <vt:lpstr>Figure 3. Kaplan-Meier overall survival curve by day 90 after diagnosis of lower respiratory tract disease without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2024-04-26T17:06:01Z</dcterms:modified>
</cp:coreProperties>
</file>