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6CA7A-BD7C-4F99-AD51-F5C119C241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4E78A8-6883-47D1-8CD5-306339266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Examples of matrix problems. (a) A problem at complexity level 2. Two monotonic relations must be integrated to solve the problem: the size of the object decreases towards the bottom of the matrix, and its orientation progressively changes horizontally across the matrix. (b) A problem at complexity level 4 (the highest level). Orientation, size, and position of the ball, as well as orientation of the arrow, all change across the matrix. (c) A problem at distractor level 4. The one relevant relation concerns the number of squares on the left. The other four objects are distractors that remain constant in all cells of the problem matrix.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9A798-B083-47F1-859D-7618497421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4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477–485, </a:t>
            </a:r>
            <a:r>
              <a:rPr lang="en-US" altLang="en-US" sz="1000">
                <a:solidFill>
                  <a:srgbClr val="333333"/>
                </a:solidFill>
                <a:hlinkClick r:id="rId3"/>
              </a:rPr>
              <a:t>https://doi.org/10.1093/cercor/12.5.477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Examples of matrix problems. (a) A problem at complexity level 2. Two monotonic relations must be integrated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Examples of matrix problems. (a) A problem at complexity level 2. Two monotonic relations must be integrated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2024-04-27T04:26:54Z</dcterms:modified>
</cp:coreProperties>
</file>