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824A10-8824-420A-B98B-009F5B9013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478E00-0B7B-44BD-827D-B26C7659C5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Maximum intensity projections of all significant activations thresholded. Results of the interaction analysis (A) word repetition (literate–illiterate) and (B) pseudo-word repetition (literate–illiterate; adapted from Castro-Caldas, Petersson, Reis, Stone-Elander, et al., 1998).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77651D-EFAB-4423-B00B-D7CB22D76D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q0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25, Issue 8, December 2010, Pages 689–712,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https://doi.org/10.1093/arclin/acq079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Maximum intensity projections of all significant activations thresholded. Results of the interaction analysis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Maximum intensity projections of all significant activations thresholded. Results of the interaction analysis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2024-04-26T09:51:17Z</dcterms:modified>
</cp:coreProperties>
</file>