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6F7903-71BC-4241-8D62-7655CEEE3A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5B544-7CF9-4799-941C-47110CFB34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Effects of the different infusions on unconditioned activity during the 1.5 min before the first tone–shock pairing in experiments II and III. Infusions of VEH, FLU and AMPH were applied immediately before behavioral testing. Presented values are means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18471A-A1BA-47F2-87B3-EC956A4E90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371–380, </a:t>
            </a:r>
            <a:r>
              <a:rPr lang="en-US" altLang="en-US" sz="1000">
                <a:solidFill>
                  <a:srgbClr val="333333"/>
                </a:solidFill>
                <a:hlinkClick r:id="rId3"/>
              </a:rPr>
              <a:t>https://doi.org/10.1093/cercor/13.4.371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Effects of the different infusions on unconditioned activity during the 1.5 min before the first tone–shock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Effects of the different infusions on unconditioned activity during the 1.5 min before the first tone–shock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2024-04-26T17:57:32Z</dcterms:modified>
</cp:coreProperties>
</file>