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1759C-8D93-4D58-B108-D34B0945FA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43F7A-2F6B-4176-B1F4-00AAE29EB4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3BFD1-00DC-42F1-BE26-8759773286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2024-04-27T00:01:25Z</dcterms:modified>
</cp:coreProperties>
</file>