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268C87-1A47-49CF-AF71-2B10C63B9B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603FD0-5873-4574-869F-4D65CB873B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mtDNA deletion sizes present in (A) the total dataset, and (B–G) datasets from each patient. Assessment of mtDNA deletion sizes present in large and small COX-deficient fibres, depicted by scatter plot and carried out by Mann–Whitney U test (non-Gaussian data distribution) or unpaired t-test (normally distributed data). (A) Small COX-deficient fibres, mean mtDNA deletion size = 6589 bp (±2788 bp, N = 62); large COX-deficient fibres, mean mtDNA deletion size = 6508 bp (±2478 bp, N = 60). No significant difference was found to exist between the two fibre groups (P = 0.5506), with a similar range of mtDNA deletion sizes displayed in both. Similar results are seen for each of the six patient datasets (B–G), with no significant difference in deletion size between the two fibre groups in any single case (P = 0.7009, 0.7751, 0.4136, 0.8272, 2303 and 0.3406,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25091B-D455-4A94-8BB6-2F9886D2C9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4612–4620, </a:t>
            </a:r>
            <a:r>
              <a:rPr lang="en-US" altLang="en-US" sz="1000">
                <a:solidFill>
                  <a:srgbClr val="333333"/>
                </a:solidFill>
                <a:hlinkClick r:id="rId3"/>
              </a:rPr>
              <a:t>https://doi.org/10.1093/hmg/ddu176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mtDNA deletion sizes present in (A) the total dataset, and (B–G) datasets from each patient. Assessment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mtDNA deletion sizes present in (A) the total dataset, and (B–G) datasets from each patient. Assessment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2024-04-26T15:49:01Z</dcterms:modified>
</cp:coreProperties>
</file>