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64B823-26D8-492D-81BD-62E051AF00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11097-A922-4EF4-A88F-CBFD1C56C6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from Digitized Sky Survey for the sample of S0 galaxies. From left-to-right and top-to-bottom: NGC 1184, 1611, 2612, 3896, 4179 and 5308.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00282-747E-4240-8C1D-5C0D7BFE17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2.0503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330, Issue 2, February 2002, Pages 251–258,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https://doi.org/10.1046/j.1365-8711.2002.05032.x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Images from Digitized Sky Survey for the sample of S0 galaxies. From left-to-right and top-to-bottom: NGC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Images from Digitized Sky Survey for the sample of S0 galaxies. From left-to-right and top-to-bottom: NGC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2024-04-26T01:36:54Z</dcterms:modified>
</cp:coreProperties>
</file>