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DD97F2-3AF7-4C5A-B540-983282AE68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EE828C-24FF-4E29-BF76-EC0465884B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comparison of the procedures in the Paired and Generated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0AE4E3-D815-4253-BEBB-9E4EF5380E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4, April 2008, Pages 904–914,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comparison of the procedures in the Paired and Generated conditions.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 comparison of the procedures in the Paired and Generated conditions.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2024-04-26T07:11:42Z</dcterms:modified>
</cp:coreProperties>
</file>