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C6D04-C9A7-4544-BE26-76FF12DC6C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DDBF3-DE5E-4EF0-BADF-99F2A97122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CLEANed 31-GHz images of ζ Oph (left) and LDN 1780 (right). Contours are 10, 30, 50, 70, 90 per cent of the peak brightness, which is 9 × 10−3 MJy sr−1 in ζ Oph and 0.016 MJy sr−1 in LDN 1780. The FWHM primary beams of CBI1 and CBI2 are shown as dashed lines (in LDN 1780, there are two pointings). These images have not been beam corrected. The point source NVSS 153909-065843 in LDN 1780 is marked with an arrow. The synthesized beam is shown at the bottom right corner of each frame.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98F60-5B3F-4B04-933D-E94F3115DC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1.1856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414, Issue 3, July 2011, Pages 2424–2435, </a:t>
            </a:r>
            <a:r>
              <a:rPr lang="en-US" altLang="en-US" sz="1000">
                <a:solidFill>
                  <a:srgbClr val="333333"/>
                </a:solidFill>
                <a:hlinkClick r:id="rId3"/>
              </a:rPr>
              <a:t>https://doi.org/10.1111/j.1365-2966.2011.18562.x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CLEANed 31-GHz images of ζ Oph (left) and LDN 1780 (right). Contours are 10, 30, 50, 70, 90 per cent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CLEANed 31-GHz images of ζ Oph (left) and LDN 1780 (right). Contours are 10, 30, 50, 70, 90 per cent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2024-04-26T21:10:04Z</dcterms:modified>
</cp:coreProperties>
</file>