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01C8AE-5A20-4C39-983C-12463554FC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BACB06-BFF8-4B97-B038-D5D90CEFC1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‘DIM’ test of API-Listeria (bioMérieux, Marcy-l'Etoile, France) distinguishes between L. monocytogenes (NCTC 11994; above) and L. innocua (NCTC 11288; below) without considering the hemolytic activity of the test isolates.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93B42A-C982-41F2-BFEE-3985490C5C8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CAMP test performed on L. monocytogenes (NCTC 11994), L. seeligeri (DSM 20751), L. ivanovii (NCTC 11846), and the non-hemolytic L. innocua (NCTC 11288), L. grayi (DSM 20596), and L. welshimeri (DSM 20650) (horizontal streaks, in descending order) using S. aureus (NCTC 1803; right vertical) and R. equi (NCTC 1621; left vertical).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93B42A-C982-41F2-BFEE-3985490C5C8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chromogenic culture medium RAPID'L.MONO® (Bio-Rad, Marnes la Coquette, France) distinguishes between L. monocytogenes (NCTC 11994, above, blue colonies without halo), L. ivanovii (NCTC 11846, left quadrant, blue colonies with yellow halo) and the other Listeria spp. (e.g. L. innocua, NCTC 11288, below, white colonies; L. seeligeri, DSM 20751, right quadrant, yellow colonies).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93B42A-C982-41F2-BFEE-3985490C5C85}"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928-8244(02)00447-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S0928-8244(02)00447-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S0928-8244(02)00447-9"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Immunol Med Microbiol</a:t>
            </a:r>
            <a:r>
              <a:rPr lang="en-US" altLang="en-US" sz="1000">
                <a:solidFill>
                  <a:srgbClr val="333333"/>
                </a:solidFill>
              </a:rPr>
              <a:t>, Volume 35, Issue 3, April 2003, Pages 183–189, </a:t>
            </a:r>
            <a:r>
              <a:rPr lang="en-US" altLang="en-US" sz="1000">
                <a:solidFill>
                  <a:srgbClr val="333333"/>
                </a:solidFill>
                <a:hlinkClick r:id="rId3"/>
              </a:rPr>
              <a:t>https://doi.org/10.1016/S0928-8244(02)00447-9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‘DIM’ test of API-Listeria (bioMérieux, Marcy-l'Etoile, France) distinguishes between L. monocytogenes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8645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Immunol Med Microbiol</a:t>
            </a:r>
            <a:r>
              <a:rPr lang="en-US" altLang="en-US" sz="1000">
                <a:solidFill>
                  <a:srgbClr val="333333"/>
                </a:solidFill>
              </a:rPr>
              <a:t>, Volume 35, Issue 3, April 2003, Pages 183–189, </a:t>
            </a:r>
            <a:r>
              <a:rPr lang="en-US" altLang="en-US" sz="1000">
                <a:solidFill>
                  <a:srgbClr val="333333"/>
                </a:solidFill>
                <a:hlinkClick r:id="rId3"/>
              </a:rPr>
              <a:t>https://doi.org/10.1016/S0928-8244(02)00447-9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CAMP test performed on L. monocytogenes (NCTC 11994), L. seeligeri (DSM 20751), L. ivanovii (NCTC 11846),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1853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Immunol Med Microbiol</a:t>
            </a:r>
            <a:r>
              <a:rPr lang="en-US" altLang="en-US" sz="1000">
                <a:solidFill>
                  <a:srgbClr val="333333"/>
                </a:solidFill>
              </a:rPr>
              <a:t>, Volume 35, Issue 3, April 2003, Pages 183–189, </a:t>
            </a:r>
            <a:r>
              <a:rPr lang="en-US" altLang="en-US" sz="1000">
                <a:solidFill>
                  <a:srgbClr val="333333"/>
                </a:solidFill>
                <a:hlinkClick r:id="rId3"/>
              </a:rPr>
              <a:t>https://doi.org/10.1016/S0928-8244(02)00447-9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chromogenic culture medium RAPID'L.MONO® (Bio-Rad, Marnes la Coquette, France) distinguishes between 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0250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‘DIM’ test of API-Listeria (bioMérieux, Marcy-l'Etoile, France) distinguishes between L. monocytogenes ...</vt:lpstr>
      <vt:lpstr>Figure 2 CAMP test performed on L. monocytogenes (NCTC 11994), L. seeligeri (DSM 20751), L. ivanovii (NCTC 11846), and ...</vt:lpstr>
      <vt:lpstr>Figure 3 The chromogenic culture medium RAPID'L.MONO® (Bio-Rad, Marnes la Coquette, France) distinguishes between 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2024-04-26T16:45:45Z</dcterms:modified>
</cp:coreProperties>
</file>