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B603A9-3CEA-49D1-8889-358393C39A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75CB4B-5F4B-45B9-98AC-14061ED775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Another example of the relationship between CO blobs (A) and SMI-32 labeling (B) in V1 from a different monkey. The regions defined by contours generated around CO blobs (C) were within regions that were light for SMI-32 labeling (D). Individual SMI-32 positive neurons were plotted as black dots superimposed onto the adjacent CO section (E). Comparison of these two patterns shows that SMI-32 labeled cells fall preferentially within inter-blob regions (F). Scale bar = 500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739869-C8CB-4EC1-9814-6C4F55E3BF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7.7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7, July 2003, Pages 722–727,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https://doi.org/10.1093/cercor/13.7.722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Another example of the relationship between CO blobs (A) and SMI-32 labeling (B) in V1 from a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Another example of the relationship between CO blobs (A) and SMI-32 labeling (B) in V1 from a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2024-04-26T18:53:56Z</dcterms:modified>
</cp:coreProperties>
</file>