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00D395-3755-40D8-85E4-1FC3E7724A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7C58E0-4638-43C8-B2ED-E9F3F17128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Scalp topography of the voltage differences between negative and positive outcomes in the Choice and No-response tasks of experiment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5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51C25C-05AC-41B2-90DA-818C1361CB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2005, Pages 535–544,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Scalp topography of the voltage differences between negative and positive outcomes in the Choice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Scalp topography of the voltage differences between negative and positive outcomes in the Choice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2024-04-27T02:06:32Z</dcterms:modified>
</cp:coreProperties>
</file>