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20B8F9-5783-425F-BD97-654AFB5A4B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630B6-F3BB-431B-A554-D59B18C6C0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8D6B6-436A-4AEC-8F76-F30010499C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2024-04-26T13:13:46Z</dcterms:modified>
</cp:coreProperties>
</file>