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523803-33CF-4195-A3F5-91070D7AD1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C5C714-7195-4B26-B79F-A66E5D0280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Reflection seismic image overlain by tomographic seismic velocity model (colours) computed from high-resolution seismic data acquired along profiles A and B (modified after Podgorski et al.2015). Dashed line marks the interpreted boundary between POM sediments and basement.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2015. Published by Oxford University Press on behalf of The Royal Astronomical Society.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223946-23C2-4098-8DF2-BD648E2808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ji/ggv1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202, Issue 3, September 2015, Pages 1429–1452,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https://doi.org/10.1093/gji/ggv184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Reflection seismic image overlain by tomographic seismic velocity model (colours) computed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Reflection seismic image overlain by tomographic seismic velocity model (colours) computed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2024-04-26T21:38:09Z</dcterms:modified>
</cp:coreProperties>
</file>