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22CF9-5B0A-41B0-A777-247CC10E83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D4A5E-B2EE-4961-8734-DE5D03D7CD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procedure for Test Phases for Temporal and Spatial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F3D3D-DD52-4508-B7E2-12084D5B1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Boxplots showing overall recognition and source accuracy (% correct) for progressive and non-progressive bvFTD patients and control participants. Whiskers indicate 5–95 percentile.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F3D3D-DD52-4508-B7E2-12084D5B1A2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3, May 2012,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Diagram showing the procedure for Test Phases for Temporal and Spatial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92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3, May 2012,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Boxplots showing overall recognition and source accuracy (% correct) for progressive and non-progressive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595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Diagram showing the procedure for Test Phases for Temporal and Spatial conditions.
</vt:lpstr>
      <vt:lpstr>Fig. 2. Boxplots showing overall recognition and source accuracy (% correct) for progressive and non-progressive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2024-04-26T16:04:05Z</dcterms:modified>
</cp:coreProperties>
</file>