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C3FDB73-09E0-4C15-B7FC-1F0150679EF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5E2411-550D-4D30-BB7C-2A1823D92F5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Lysosomal dysfunction results in a decrease in open probabilities (Po) of N-methyl-D-aspartate (NMDA) single channels in isolated synaptosomes. The decrease in Po correlates with the time period of chloroquine (CQN) treatment. Representative amplitude histograms (A-D) show the Po of NMDA currents in control and 3-, 6-, and 9-day CQN-treated samples, respectively. Representative traces recorded at a holding potential of +54 mV are shown on right of their corresponding histograms.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2007 by the American Association of Neuropathologists, Inc.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6DD0153-6555-4653-8510-40A32AB1579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7/nen.0b013e3181461ae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Neuropathol Exp Neurol</a:t>
            </a:r>
            <a:r>
              <a:rPr lang="en-US" altLang="en-US" sz="1000">
                <a:solidFill>
                  <a:srgbClr val="333333"/>
                </a:solidFill>
              </a:rPr>
              <a:t>, Volume 66, Issue 9, September 2007, Pages 779–788,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https://doi.org/10.1097/nen.0b013e3181461ae7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5. </a:t>
            </a:r>
            <a:r>
              <a:rPr lang="en-US" altLang="en-US" b="0"/>
              <a:t>Lysosomal dysfunction results in a decrease in open probabilities (Po) of N-methyl-D-aspartate (NMDA) single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 Lysosomal dysfunction results in a decrease in open probabilities (Po) of N-methyl-D-aspartate (NMDA) single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2024-04-27T02:41:29Z</dcterms:modified>
</cp:coreProperties>
</file>