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A0B169-2F1F-406C-B2C0-362D3F1869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F2F496-E964-45CA-839E-EB96B7CDCB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Interaction plot illustrating changes of ssVEP amplitude in regional means used for ANOVAs. Both medial and lateral regions displayed a linear increase of amplitude as a function of emotional content and spatial selective attention. This relationship was most pronounced at medial sites. Values reflect an average across 11 participants. Bars indicate the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D26EC6-6332-4695-96F4-529F1CAEE6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1187–1197, </a:t>
            </a:r>
            <a:r>
              <a:rPr lang="en-US" altLang="en-US" sz="1000">
                <a:solidFill>
                  <a:srgbClr val="333333"/>
                </a:solidFill>
                <a:hlinkClick r:id="rId3"/>
              </a:rPr>
              <a:t>https://doi.org/10.1093/cercor/bhi001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Interaction plot illustrating changes of ssVEP amplitude in regional means used for ANOVAs. Both medial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Interaction plot illustrating changes of ssVEP amplitude in regional means used for ANOVAs. Both medial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2024-04-26T21:07:46Z</dcterms:modified>
</cp:coreProperties>
</file>