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B46FA3-B27B-436B-8D5A-34317F191F2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5E2B2B-660F-4985-A4A6-2A44373B3E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LPS stimulation increased protein expression of TLR4 and PARP1 After HAECs were stimulated by 100 ng/ml LPS for 24 h, the expression of TLR4 and PARP1 was assessed by western blot analysis. (A–C) Western blot analysis of TLR4 and PARP1 expression. Control: cells without stimulation. Values are expressed as mean ± SD from four separate experiments. *P &lt; 0.05 vs.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ABBS Editorial Office in association with Oxford University Press on behalf of the Institute of Biochemistry and Cell Biology, Shanghai Institutes for Biological Sciences, Chinese Academy of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116C5D-73E2-4958-991F-1C5743B555B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TLR4 inhibition reduced LPS-induced protein expression of PARP1 and inflammatory cytokines The mRNA and protein expression of TLR4 was determined by RT-PCR and western blot analysis after TLR4 siRNA transfection. After TLR4 was inhibited by siRNA, the protein expression of PARP1, ICAM-1, and iNOS was determined after cells were stimulated by LPS for 24 h. (A) RT-PCR analysis of TRL4 mRNA expression. (B, C) Western blot analysis of protein expression of TLR4. (D–G) Western blot analysis of protein expression of PARP1, ICAM-1 and iNOS. si-NC, negative control of siRNA of TLR4; si-TLR4, siRNA of TLR4. Control: cells without stimulation. Values are expressed as mean ± SD from three separate experiments. *P &lt; 0.05 vs. control. #P &lt; 0.05 vs. LPS.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ABBS Editorial Office in association with Oxford University Press on behalf of the Institute of Biochemistry and Cell Biology, Shanghai Institutes for Biological Sciences, Chinese Academy of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116C5D-73E2-4958-991F-1C5743B555B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PARP1 inhibition reduced LPS-induced protein expression of ICAM-1 and iNOS The mRNA and protein expression of PARP1 was determined by RT-PCR and western blot analysis after PARP1 siRNA transfection. After PARP1 was inhibited by siRNA, the protein expression of ICAM-1 and iNOS was determined after cells were stimulated by LPS for 24 h. (A) RT-PCR analysis of PARP1 mRNA expression. (B, C) Western blot analysis of protein expression of PARP1. (D–F) Western blot analysis of protein expression of ICAM-1 and iNOS. si-NC, negative control of siRNA of PARP1; si-PARP1, siRNA of PARP1. Control: cells without stimulation. Values are expressed as mean ± SD from three separate experiments. *P &lt; 0.05 vs. control. #P &lt; 0.05 vs. LPS.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ABBS Editorial Office in association with Oxford University Press on behalf of the Institute of Biochemistry and Cell Biology, Shanghai Institutes for Biological Sciences, Chinese Academy of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116C5D-73E2-4958-991F-1C5743B555B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NF-κB inhibition reduced the protein expression of ICAM-1 and iNOS After NF-κB inhibition by BAY 11-7082 (1 μM), cells were stimulated by LPS, then the protein expression of ICAM-1 and iNOS was determined by western blot analysis. (A–C) Western blot analysis of protein expression of ICAM-1 and iNOS. BAY 11-7082, NF-κB inhibitor; control: cells without stimulation. Values are mean ± SD from two separate experiments. *P &lt; 0.05 vs. control. #P &lt; 0.05 vs. LPS.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ABBS Editorial Office in association with Oxford University Press on behalf of the Institute of Biochemistry and Cell Biology, Shanghai Institutes for Biological Sciences, Chinese Academy of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116C5D-73E2-4958-991F-1C5743B555B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PARP1 inhibition suppressed NF-κB nuclear translocation in HAECs After PARP1 was inhibited by siRNA, p-p65 expression was determined by immunofluorescence and western blot analysis. (A) Immunoﬂuorescence analysis of p-p65 NF-κB (green) and DAPI (blue). Nuclei were labeled with DAPI (blue); p-p65 NF-κB was stained with mouse anti-p-p65 NF-κB primary antibody and Alexa 488-conjugated goat anti-mouse second antibody (green). (B, C) Western blot analysis of protein expression of p-p65 NF-κB. Control, cells without stimulation. Values are mean ± SD from three separate experiments. *P &lt; 0.05 vs. control. #P &lt; 0.05 vs. LPS.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ABBS Editorial Office in association with Oxford University Press on behalf of the Institute of Biochemistry and Cell Biology, Shanghai Institutes for Biological Sciences, Chinese Academy of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116C5D-73E2-4958-991F-1C5743B555BA}"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bbs/gms080"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bbs/gms080"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abbs/gms080"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abbs/gms080"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abbs/gms080"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Acta Biochim Biophys Sin (Shanghai)</a:t>
            </a:r>
            <a:r>
              <a:rPr lang="en-US" altLang="en-US" sz="1000">
                <a:solidFill>
                  <a:srgbClr val="333333"/>
                </a:solidFill>
              </a:rPr>
              <a:t>, Volume 44, Issue 11, November 2012, Pages 911–917, </a:t>
            </a:r>
            <a:r>
              <a:rPr lang="en-US" altLang="en-US" sz="1000">
                <a:solidFill>
                  <a:srgbClr val="333333"/>
                </a:solidFill>
                <a:hlinkClick r:id="rId3"/>
              </a:rPr>
              <a:t>https://doi.org/10.1093/abbs/gms080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LPS stimulation increased protein expression of TLR4 and PARP1 After HAECs were stimulated by 100 ng/ml LPS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1892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Acta Biochim Biophys Sin (Shanghai)</a:t>
            </a:r>
            <a:r>
              <a:rPr lang="en-US" altLang="en-US" sz="1000">
                <a:solidFill>
                  <a:srgbClr val="333333"/>
                </a:solidFill>
              </a:rPr>
              <a:t>, Volume 44, Issue 11, November 2012, Pages 911–917, </a:t>
            </a:r>
            <a:r>
              <a:rPr lang="en-US" altLang="en-US" sz="1000">
                <a:solidFill>
                  <a:srgbClr val="333333"/>
                </a:solidFill>
                <a:hlinkClick r:id="rId3"/>
              </a:rPr>
              <a:t>https://doi.org/10.1093/abbs/gms080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TLR4 inhibition reduced LPS-induced protein expression of PARP1 and inflammatory cytokines The mRNA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926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Acta Biochim Biophys Sin (Shanghai)</a:t>
            </a:r>
            <a:r>
              <a:rPr lang="en-US" altLang="en-US" sz="1000">
                <a:solidFill>
                  <a:srgbClr val="333333"/>
                </a:solidFill>
              </a:rPr>
              <a:t>, Volume 44, Issue 11, November 2012, Pages 911–917, </a:t>
            </a:r>
            <a:r>
              <a:rPr lang="en-US" altLang="en-US" sz="1000">
                <a:solidFill>
                  <a:srgbClr val="333333"/>
                </a:solidFill>
                <a:hlinkClick r:id="rId3"/>
              </a:rPr>
              <a:t>https://doi.org/10.1093/abbs/gms080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PARP1 inhibition reduced LPS-induced protein expression of ICAM-1 and iNOS The mRNA and protein expression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5341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Acta Biochim Biophys Sin (Shanghai)</a:t>
            </a:r>
            <a:r>
              <a:rPr lang="en-US" altLang="en-US" sz="1000">
                <a:solidFill>
                  <a:srgbClr val="333333"/>
                </a:solidFill>
              </a:rPr>
              <a:t>, Volume 44, Issue 11, November 2012, Pages 911–917, </a:t>
            </a:r>
            <a:r>
              <a:rPr lang="en-US" altLang="en-US" sz="1000">
                <a:solidFill>
                  <a:srgbClr val="333333"/>
                </a:solidFill>
                <a:hlinkClick r:id="rId3"/>
              </a:rPr>
              <a:t>https://doi.org/10.1093/abbs/gms080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NF-κB inhibition reduced the protein expression of ICAM-1 and iNOS After NF-κB inhibition by BAY 11-7082 (1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3118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Acta Biochim Biophys Sin (Shanghai)</a:t>
            </a:r>
            <a:r>
              <a:rPr lang="en-US" altLang="en-US" sz="1000">
                <a:solidFill>
                  <a:srgbClr val="333333"/>
                </a:solidFill>
              </a:rPr>
              <a:t>, Volume 44, Issue 11, November 2012, Pages 911–917, </a:t>
            </a:r>
            <a:r>
              <a:rPr lang="en-US" altLang="en-US" sz="1000">
                <a:solidFill>
                  <a:srgbClr val="333333"/>
                </a:solidFill>
                <a:hlinkClick r:id="rId3"/>
              </a:rPr>
              <a:t>https://doi.org/10.1093/abbs/gms080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PARP1 inhibition suppressed NF-κB nuclear translocation in HAECs After PARP1 was inhibited by siRNA, p-p65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194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LPS stimulation increased protein expression of TLR4 and PARP1 After HAECs were stimulated by 100 ng/ml LPS ...</vt:lpstr>
      <vt:lpstr>Figure 2 TLR4 inhibition reduced LPS-induced protein expression of PARP1 and inflammatory cytokines The mRNA and ...</vt:lpstr>
      <vt:lpstr>Figure 3 PARP1 inhibition reduced LPS-induced protein expression of ICAM-1 and iNOS The mRNA and protein expression of ...</vt:lpstr>
      <vt:lpstr>Figure 4 NF-κB inhibition reduced the protein expression of ICAM-1 and iNOS After NF-κB inhibition by BAY 11-7082 (1 ...</vt:lpstr>
      <vt:lpstr>Figure 5 PARP1 inhibition suppressed NF-κB nuclear translocation in HAECs After PARP1 was inhibited by siRNA, p-p65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2024-04-27T02:10:42Z</dcterms:modified>
</cp:coreProperties>
</file>