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12D64-52B0-4FB8-8F30-DC6C77DD6E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771B4-F896-4023-B19E-E1765FF898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389A5-DACC-4BBC-B838-26615CD953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2024-04-26T02:28:05Z</dcterms:modified>
</cp:coreProperties>
</file>