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535C55-83CE-40D8-959B-19AD78983F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89E64C-015E-4BC9-B1A9-B58F67ADA8A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459027-DA20-4F16-9E0C-D406A8246B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2024-09-19T09:52:34Z</dcterms:modified>
</cp:coreProperties>
</file>