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5A1076-A5FF-4E34-9952-5DEA3FF468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EDD9EF-429E-46B3-A612-74CA3953FF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257F6-95F6-463C-B13C-4B60D5C038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2024-09-20T02:41:12Z</dcterms:modified>
</cp:coreProperties>
</file>