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6EB7C2-1C08-4601-94C2-6100433DE2C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45C703-223D-4EAA-83C1-1BD08091730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Determination of the optimal conditions for substrate cleavage by p28bi2. The graph shows the effects of (A) temperature, (B) pH, (C) MgCl2 concentration and (D) NaCl concentration on the cleavage reaction. The conditions of the assays are described in Materials and Methods.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DE3CAF-B80E-43A6-AC81-E7BC78ED70D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5.12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5, 1 March 2000, Pages 1245–1251, </a:t>
            </a:r>
            <a:r>
              <a:rPr lang="en-US" altLang="en-US" sz="1000">
                <a:solidFill>
                  <a:srgbClr val="333333"/>
                </a:solidFill>
                <a:hlinkClick r:id="rId3"/>
              </a:rPr>
              <a:t>https://doi.org/10.1093/nar/28.5.1245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Determination of the optimal conditions for substrate cleavage by p28bi2. The graph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Determination of the optimal conditions for substrate cleavage by p28bi2. The graph shows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2024-09-20T05:35:58Z</dcterms:modified>
</cp:coreProperties>
</file>