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719493-5528-4B9E-8942-1CCA888301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ADA584-D03F-4431-B609-9E28642E02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DNA restriction analysis of Ad7d2 isolates. BamHI, BglII, BstEII, and BclI restriction enzyme patterns of representative adenovirus isolates from a resident of the pediatric chronic-care facility (lane 1), a hospital employee (lane 2), and a patient with nosocomial infection (lane 3). Resolution was done by means of gel electrophoresis with ethidium bromide staining. DNA markers λ HindIII/EcoRI (lane III), λ HindIII (lane II), and pBR328 BglI/HinfI (lane VI) were run on same gel to estimate fragment sizes.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6908F6-450D-4EC7-96C3-126CA46218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192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32, Issue 5, 1 March 2001, Pages 694–700,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https://doi.org/10.1086/319210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DNA restriction analysis of Ad7d2 isolates. BamHI, BglII, BstEII, and BclI restriction enzyme patterns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DNA restriction analysis of Ad7d2 isolates. BamHI, BglII, BstEII, and BclI restriction enzyme patterns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2024-04-26T17:30:36Z</dcterms:modified>
</cp:coreProperties>
</file>