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2227FD-6FA7-468A-B96D-E1CE16BEFF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9579A-76EC-41C7-A89C-6988C1B759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Transient, siRNA-mediated p21 suppression in stromal fibroblasts effectively stimulates tumor growth. (A) Western blot analysis showing the reduced expression of p21 in fibroblasts following siRNA transfection. Injection of these fibroblasts 48 h post-transfection with MDA-MB-231 (B) or MCF7 (C) human breast cancer cells stimulated tumor growth in vivo.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3C3905-D0F2-4029-983B-E43EF6ECCD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22, 15 November 2008, Pages 3596–3600,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Transient, siRNA-mediated p21 suppression in stromal fibroblasts effectively stimulates tumor growth.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Transient, siRNA-mediated p21 suppression in stromal fibroblasts effectively stimulates tumor growth.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2024-04-26T10:36:31Z</dcterms:modified>
</cp:coreProperties>
</file>