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76DFC-BBC2-4D74-B29A-8B8891528E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754E3-94BA-4524-A7FE-4E23A6C111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 changes in systolic arterial blood pressure (systolic ABP: open circles = normal, closed circles = Parkinson's disease) and pulse rate (PR: open squares = normal, closed squares = Parkinson's disease) during gait (A), which reveal no significant changes with time (repeated ANOVA; P &gt; 0.3), and performance data (B) showing a tendency of gait difficulty in the Parkinson's disease group (closed bars) compared with the normal group (open bars) (one-way ANOVA; P &lt; 0.1).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E75FA0-2FE3-4DB7-AA53-6C9CA41E0F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4.4.7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124, Issue 4, April 2001, Pages 784–792,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https://doi.org/10.1093/brain/124.4.784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Time course changes in systolic arterial blood pressure (systolic ABP: open circles = normal, closed circles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Time course changes in systolic arterial blood pressure (systolic ABP: open circles = normal, closed circles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2024-04-27T04:42:02Z</dcterms:modified>
</cp:coreProperties>
</file>