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81E8F-5A0B-433B-A257-BF2E455D33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FB3C0-FAFF-4CD1-B1A4-1BB1249D89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339F8-4206-4C02-B61F-A3254DD2E9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2024-04-26T04:57:47Z</dcterms:modified>
</cp:coreProperties>
</file>