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0C61C0-7487-4715-94B0-6CDE544208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50D968-6A03-444E-9D27-C7893464E8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Trees grown at elevated growth temperatures follow different developmental trajectories than control trees. Changes in (A) shoot height and (B) stem mass in relation to stem diameter between trees grown at control temperatures (open symbols) or elevated temperatures (warmed; filled symbols). (A) Dashed line, control trees; solid line, warmed trees; (B) solid line, all trees.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6397C6-F072-4FB8-A62A-90EFC3DF9B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reephys/tpq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Tree Physiol</a:t>
            </a:r>
            <a:r>
              <a:rPr lang="en-US" altLang="en-US" sz="1000">
                <a:solidFill>
                  <a:srgbClr val="333333"/>
                </a:solidFill>
              </a:rPr>
              <a:t>, Volume 30, Issue 6, June 2010, Pages 669–688, </a:t>
            </a:r>
            <a:r>
              <a:rPr lang="en-US" altLang="en-US" sz="1000">
                <a:solidFill>
                  <a:srgbClr val="333333"/>
                </a:solidFill>
                <a:hlinkClick r:id="rId3"/>
              </a:rPr>
              <a:t>https://doi.org/10.1093/treephys/tpq015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Trees grown at elevated growth temperatures follow different developmental trajectories than control trees.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Trees grown at elevated growth temperatures follow different developmental trajectories than control trees.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2024-04-26T09:59:17Z</dcterms:modified>
</cp:coreProperties>
</file>