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0943A-E042-41C1-8226-AC1C5B9248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E2345-0785-433C-B623-AD4C7A01BD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Dating the moment of change in hepatitis B virus (genotype A) incidence among men who have sex with men from clinical case registries in Amsterdam, the Netherlands. The case reports from the 1992–2003 period were translated into a Bayesian posterior probability estimate for the true number of cases based on the assumption that actual cases are notified with a probability of 20%. The clinical case registries show no apparent date of change in the number of hepatitis B virus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Oxford University Press on behalf of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476F7-6DA1-4833-AC0A-99E67AD362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3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12, 15 December 2009, Pages 1455–1463,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https://doi.org/10.1093/aje/kwp375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Dating the moment of change in hepatitis B virus (genotype A) incidence among men who have sex with men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Dating the moment of change in hepatitis B virus (genotype A) incidence among men who have sex with men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2024-04-26T05:44:19Z</dcterms:modified>
</cp:coreProperties>
</file>