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BE3F6-D1FC-4005-B020-E1B301D183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EA4FBC-E880-43D4-8133-E92C5C6FD3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916D78-1A86-4BD8-BA7F-2A9507F81E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2024-05-01T22:10:39Z</dcterms:modified>
</cp:coreProperties>
</file>