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E4E095-F224-444F-AA04-CFC0749F0E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E450EC-DF12-498B-A5CF-241D5DB7C4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9B0F5F-6D09-481B-ABAF-A23BB5E491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2024-04-26T15:46:30Z</dcterms:modified>
</cp:coreProperties>
</file>