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085FB6-3D8F-45B8-8916-FB3D39BED9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844FBA-006E-4BDF-933E-3C89E07B2C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F7560-FF99-425A-AF0C-CE54DF4B000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2024-04-26T03:34:32Z</dcterms:modified>
</cp:coreProperties>
</file>