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58F7C0-9625-4EEC-BCAC-8B3E9891D3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D304D-296B-4572-8079-4B075B0798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Determination of the fertile time according to the guidelines of the symptothermal (STM)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68BD5A-3E7F-433A-A8CB-F3FAE12BD3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m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5, 1 May 2007, Pages 1310–1319,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Determination of the fertile time according to the guidelines of the symptothermal (STM)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Determination of the fertile time according to the guidelines of the symptothermal (STM)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2024-05-01T21:30:37Z</dcterms:modified>
</cp:coreProperties>
</file>